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6"/>
  </p:notesMasterIdLst>
  <p:sldIdLst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61"/>
    <a:srgbClr val="3F7778"/>
    <a:srgbClr val="B4B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3"/>
    <p:restoredTop sz="78511"/>
  </p:normalViewPr>
  <p:slideViewPr>
    <p:cSldViewPr snapToGrid="0" snapToObjects="1">
      <p:cViewPr varScale="1">
        <p:scale>
          <a:sx n="67" d="100"/>
          <a:sy n="67" d="100"/>
        </p:scale>
        <p:origin x="16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A86EA-4C57-C14D-8061-89694A18A7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062D0-6CD9-9D41-AA51-A981F886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73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0514-A9B7-A244-B3C7-D1063C55F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213" y="1096640"/>
            <a:ext cx="7317813" cy="10119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solidFill>
                  <a:srgbClr val="3F77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BF8EC-BC8A-2241-8936-57282BCB4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212" y="2300234"/>
            <a:ext cx="10016288" cy="380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65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0514-A9B7-A244-B3C7-D1063C55F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213" y="1096640"/>
            <a:ext cx="7317813" cy="101198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solidFill>
                  <a:srgbClr val="B4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BF8EC-BC8A-2241-8936-57282BCB4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212" y="2300234"/>
            <a:ext cx="10016288" cy="3801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817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women in different poses&#10;&#10;Description automatically generated">
            <a:extLst>
              <a:ext uri="{FF2B5EF4-FFF2-40B4-BE49-F238E27FC236}">
                <a16:creationId xmlns:a16="http://schemas.microsoft.com/office/drawing/2014/main" id="{87253508-2FF3-1D28-C1FB-70BDE8BC0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rple and green rectangle&#10;&#10;Description automatically generated">
            <a:extLst>
              <a:ext uri="{FF2B5EF4-FFF2-40B4-BE49-F238E27FC236}">
                <a16:creationId xmlns:a16="http://schemas.microsoft.com/office/drawing/2014/main" id="{571656EF-DE5F-FA15-16CC-36B5F8EA4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9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7AC640C3-D67F-BBE4-EB92-B646606DD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80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21E3-1FC3-1726-7AAD-C7AC1C317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D1FDB-47DF-4856-CE67-5D2B4BE2BA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Segoe UI</vt:lpstr>
      <vt:lpstr>Office Theme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Renaud</dc:creator>
  <cp:lastModifiedBy>Cupe 1559</cp:lastModifiedBy>
  <cp:revision>24</cp:revision>
  <dcterms:created xsi:type="dcterms:W3CDTF">2019-04-03T14:30:56Z</dcterms:created>
  <dcterms:modified xsi:type="dcterms:W3CDTF">2024-09-10T01:58:54Z</dcterms:modified>
</cp:coreProperties>
</file>